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7" r:id="rId3"/>
    <p:sldId id="256" r:id="rId4"/>
    <p:sldId id="257" r:id="rId5"/>
    <p:sldId id="258" r:id="rId6"/>
    <p:sldId id="259" r:id="rId7"/>
    <p:sldId id="260" r:id="rId8"/>
    <p:sldId id="268" r:id="rId9"/>
    <p:sldId id="262" r:id="rId10"/>
    <p:sldId id="263" r:id="rId11"/>
    <p:sldId id="264" r:id="rId12"/>
    <p:sldId id="265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8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17" Type="http://schemas.openxmlformats.org/officeDocument/2006/relationships/image" Target="../media/image20.png"/><Relationship Id="rId2" Type="http://schemas.openxmlformats.org/officeDocument/2006/relationships/image" Target="../media/image8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5692" y="287383"/>
            <a:ext cx="3420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62" y="1124917"/>
            <a:ext cx="741018" cy="7261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7890" y="2171937"/>
            <a:ext cx="7336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52822" y="3191528"/>
            <a:ext cx="4486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(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9474" y="6199861"/>
            <a:ext cx="29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234758" cy="68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7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52"/>
            <a:ext cx="12234758" cy="68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50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62</Words>
  <Application>Microsoft Office PowerPoint</Application>
  <PresentationFormat>Widescreen</PresentationFormat>
  <Paragraphs>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2018-11-15T15:24:08Z</dcterms:created>
  <dcterms:modified xsi:type="dcterms:W3CDTF">2024-10-07T09:53:19Z</dcterms:modified>
</cp:coreProperties>
</file>